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55" autoAdjust="0"/>
    <p:restoredTop sz="94660"/>
  </p:normalViewPr>
  <p:slideViewPr>
    <p:cSldViewPr>
      <p:cViewPr varScale="1">
        <p:scale>
          <a:sx n="82" d="100"/>
          <a:sy n="82" d="100"/>
        </p:scale>
        <p:origin x="-804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85919" y="2285992"/>
            <a:ext cx="70009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FF0000"/>
                </a:solidFill>
              </a:rPr>
              <a:t>Қорғалжын аудандық Р.Есімжанова атындағы балалар ән-күй мектебінің 2016-2017</a:t>
            </a:r>
          </a:p>
          <a:p>
            <a:pPr algn="ctr"/>
            <a:r>
              <a:rPr lang="kk-KZ" sz="2400" b="1" dirty="0" smtClean="0">
                <a:solidFill>
                  <a:srgbClr val="FF0000"/>
                </a:solidFill>
              </a:rPr>
              <a:t>оқу жылындағы </a:t>
            </a:r>
            <a:r>
              <a:rPr lang="en-US" sz="2400" b="1" dirty="0" smtClean="0">
                <a:solidFill>
                  <a:srgbClr val="FF0000"/>
                </a:solidFill>
              </a:rPr>
              <a:t>I</a:t>
            </a:r>
            <a:r>
              <a:rPr lang="kk-KZ" sz="2400" b="1" dirty="0" smtClean="0">
                <a:solidFill>
                  <a:srgbClr val="FF0000"/>
                </a:solidFill>
              </a:rPr>
              <a:t>-жартыжылдық бойынша атқарылған жұмысының есебі.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5852" y="857232"/>
            <a:ext cx="71437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solidFill>
                  <a:srgbClr val="FF0000"/>
                </a:solidFill>
              </a:rPr>
              <a:t>Қорғалжын аудандық балалар ән-күй мектебінде</a:t>
            </a:r>
          </a:p>
          <a:p>
            <a:r>
              <a:rPr lang="kk-KZ" sz="2800" b="1" dirty="0" smtClean="0">
                <a:solidFill>
                  <a:srgbClr val="FF0000"/>
                </a:solidFill>
              </a:rPr>
              <a:t>2016-2017 оқу жылында 8 пәндер бойынша сабақ өткізіледі.</a:t>
            </a:r>
          </a:p>
          <a:p>
            <a:r>
              <a:rPr lang="kk-KZ" sz="2800" b="1" dirty="0" smtClean="0">
                <a:solidFill>
                  <a:srgbClr val="FF0000"/>
                </a:solidFill>
              </a:rPr>
              <a:t>3 филиалымыз бар: </a:t>
            </a:r>
          </a:p>
          <a:p>
            <a:pPr marL="514350" indent="-514350">
              <a:buAutoNum type="arabicPeriod"/>
            </a:pPr>
            <a:r>
              <a:rPr lang="kk-KZ" sz="2800" b="1" dirty="0" smtClean="0">
                <a:solidFill>
                  <a:srgbClr val="FF0000"/>
                </a:solidFill>
              </a:rPr>
              <a:t> Сабындыда домбыра, дәстүрлі ән </a:t>
            </a:r>
          </a:p>
          <a:p>
            <a:pPr marL="514350" indent="-514350">
              <a:buAutoNum type="arabicPeriod"/>
            </a:pPr>
            <a:r>
              <a:rPr lang="kk-KZ" sz="2800" b="1" dirty="0" smtClean="0">
                <a:solidFill>
                  <a:srgbClr val="FF0000"/>
                </a:solidFill>
              </a:rPr>
              <a:t> Арықтыда домбыра</a:t>
            </a:r>
          </a:p>
          <a:p>
            <a:r>
              <a:rPr lang="kk-KZ" sz="2800" b="1" dirty="0" smtClean="0">
                <a:solidFill>
                  <a:srgbClr val="FF0000"/>
                </a:solidFill>
              </a:rPr>
              <a:t>3.    Қараегінде баян.</a:t>
            </a:r>
          </a:p>
          <a:p>
            <a:r>
              <a:rPr lang="kk-KZ" sz="2800" b="1" dirty="0" smtClean="0">
                <a:solidFill>
                  <a:srgbClr val="FF0000"/>
                </a:solidFill>
              </a:rPr>
              <a:t>Барлығы 150 бала.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IMG-20170109-WA0006.jpg"/>
          <p:cNvPicPr>
            <a:picLocks noChangeAspect="1" noChangeArrowheads="1"/>
          </p:cNvPicPr>
          <p:nvPr/>
        </p:nvPicPr>
        <p:blipFill>
          <a:blip r:embed="rId2"/>
          <a:srcRect l="3509" r="1754"/>
          <a:stretch>
            <a:fillRect/>
          </a:stretch>
        </p:blipFill>
        <p:spPr bwMode="auto">
          <a:xfrm>
            <a:off x="2285985" y="0"/>
            <a:ext cx="5444292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IMG-20170109-WA00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30" y="0"/>
            <a:ext cx="464347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285852" y="2000240"/>
            <a:ext cx="28575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</a:rPr>
              <a:t>Халықаралық байқауының 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III-</a:t>
            </a:r>
            <a:r>
              <a:rPr lang="kk-KZ" sz="2800" b="1" dirty="0" smtClean="0">
                <a:solidFill>
                  <a:srgbClr val="FF0000"/>
                </a:solidFill>
              </a:rPr>
              <a:t>жүлделі орын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IMG-20170109-WA0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0"/>
            <a:ext cx="5072066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928662" y="1857364"/>
            <a:ext cx="28575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</a:rPr>
              <a:t>Халықаралық</a:t>
            </a:r>
          </a:p>
          <a:p>
            <a:pPr algn="ctr"/>
            <a:r>
              <a:rPr lang="kk-KZ" sz="2800" b="1" dirty="0" smtClean="0">
                <a:solidFill>
                  <a:srgbClr val="FF0000"/>
                </a:solidFill>
              </a:rPr>
              <a:t> “Бала дауысы”</a:t>
            </a:r>
          </a:p>
          <a:p>
            <a:pPr algn="ctr"/>
            <a:r>
              <a:rPr lang="kk-KZ" sz="2800" b="1" dirty="0" smtClean="0">
                <a:solidFill>
                  <a:srgbClr val="FF0000"/>
                </a:solidFill>
              </a:rPr>
              <a:t>сайысына қатысқаны үшін</a:t>
            </a:r>
          </a:p>
          <a:p>
            <a:pPr algn="ctr"/>
            <a:r>
              <a:rPr lang="kk-KZ" sz="2800" b="1" dirty="0" smtClean="0">
                <a:solidFill>
                  <a:srgbClr val="FF0000"/>
                </a:solidFill>
              </a:rPr>
              <a:t>марапатталды.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IMG-20170109-WA000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0"/>
            <a:ext cx="4714876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214414" y="1857364"/>
            <a:ext cx="31432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</a:rPr>
              <a:t>Аудандық патриоттық сайысында Баешова Динара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I-</a:t>
            </a:r>
            <a:r>
              <a:rPr lang="kk-KZ" sz="2800" b="1" dirty="0" smtClean="0">
                <a:solidFill>
                  <a:srgbClr val="FF0000"/>
                </a:solidFill>
              </a:rPr>
              <a:t>орын иегері атанды.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user\Desktop\&amp;Изображение46.jpg"/>
          <p:cNvPicPr>
            <a:picLocks noChangeAspect="1" noChangeArrowheads="1"/>
          </p:cNvPicPr>
          <p:nvPr/>
        </p:nvPicPr>
        <p:blipFill>
          <a:blip r:embed="rId2"/>
          <a:srcRect l="17372" r="11488"/>
          <a:stretch>
            <a:fillRect/>
          </a:stretch>
        </p:blipFill>
        <p:spPr bwMode="auto">
          <a:xfrm>
            <a:off x="4000496" y="0"/>
            <a:ext cx="5143503" cy="685799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28662" y="1285860"/>
            <a:ext cx="321471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</a:rPr>
              <a:t>Тәуелсіздіктің 25 жылдығына арналған аудандық балалар байқауында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I</a:t>
            </a:r>
            <a:r>
              <a:rPr lang="kk-KZ" sz="2800" b="1" dirty="0" smtClean="0">
                <a:solidFill>
                  <a:srgbClr val="FF0000"/>
                </a:solidFill>
              </a:rPr>
              <a:t>-ші оранға ие болған</a:t>
            </a:r>
          </a:p>
          <a:p>
            <a:pPr algn="ctr"/>
            <a:r>
              <a:rPr lang="kk-KZ" sz="2800" b="1" dirty="0" smtClean="0">
                <a:solidFill>
                  <a:srgbClr val="FF0000"/>
                </a:solidFill>
              </a:rPr>
              <a:t> Дьякова Инна.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&amp;Изображение11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IMG-20170109-WA00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0"/>
            <a:ext cx="5447148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IMG-20170109-WA00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0"/>
            <a:ext cx="5929354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20170109_221321.jpg"/>
          <p:cNvPicPr>
            <a:picLocks noChangeAspect="1" noChangeArrowheads="1"/>
          </p:cNvPicPr>
          <p:nvPr/>
        </p:nvPicPr>
        <p:blipFill>
          <a:blip r:embed="rId2" cstate="print"/>
          <a:srcRect l="3125" t="7353" r="21875"/>
          <a:stretch>
            <a:fillRect/>
          </a:stretch>
        </p:blipFill>
        <p:spPr bwMode="auto">
          <a:xfrm rot="5400000">
            <a:off x="1321595" y="964389"/>
            <a:ext cx="6858000" cy="492922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IMG-20170109-WA00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1100461" y="-1126419"/>
            <a:ext cx="6917123" cy="916995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 dir="in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1670" y="2285992"/>
            <a:ext cx="59293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000" b="1" dirty="0" smtClean="0">
                <a:solidFill>
                  <a:srgbClr val="FF0000"/>
                </a:solidFill>
              </a:rPr>
              <a:t>Назарларыңызға</a:t>
            </a:r>
          </a:p>
          <a:p>
            <a:pPr algn="ctr"/>
            <a:r>
              <a:rPr lang="kk-KZ" sz="4000" b="1" dirty="0" smtClean="0">
                <a:solidFill>
                  <a:srgbClr val="FF0000"/>
                </a:solidFill>
              </a:rPr>
              <a:t>рахмет!!!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cover dir="r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161</TotalTime>
  <Words>98</Words>
  <PresentationFormat>Экран (4:3)</PresentationFormat>
  <Paragraphs>22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Солнцестояние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19</cp:revision>
  <dcterms:created xsi:type="dcterms:W3CDTF">2017-01-09T13:17:38Z</dcterms:created>
  <dcterms:modified xsi:type="dcterms:W3CDTF">2017-01-09T16:38:04Z</dcterms:modified>
</cp:coreProperties>
</file>