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4" autoAdjust="0"/>
    <p:restoredTop sz="96623" autoAdjust="0"/>
  </p:normalViewPr>
  <p:slideViewPr>
    <p:cSldViewPr snapToGrid="0">
      <p:cViewPr varScale="1">
        <p:scale>
          <a:sx n="116" d="100"/>
          <a:sy n="116" d="100"/>
        </p:scale>
        <p:origin x="108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370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 /><Relationship Id="rId13" Type="http://schemas.microsoft.com/office/2016/11/relationships/changesInfo" Target="changesInfos/changesInfo1.xml" /><Relationship Id="rId3" Type="http://schemas.openxmlformats.org/officeDocument/2006/relationships/slide" Target="slides/slide2.xml" /><Relationship Id="rId7" Type="http://schemas.openxmlformats.org/officeDocument/2006/relationships/notesMaster" Target="notesMasters/notesMaster1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ke Test User" userId="SID-0" providerId="Test" clId="FakeClientId"/>
    <pc:docChg chg="modSld modMainMaster modNotesMaster modHandout">
      <pc:chgData name="Fake Test User" userId="SID-0" providerId="Test" clId="FakeClientId" dt="2021-08-04T07:27:23.517" v="28" actId="790"/>
      <pc:docMkLst>
        <pc:docMk/>
      </pc:docMkLst>
      <pc:sldChg chg="modSp mod modNotes modNotesTx">
        <pc:chgData name="Fake Test User" userId="SID-0" providerId="Test" clId="FakeClientId" dt="2021-08-04T07:27:23.517" v="28" actId="790"/>
        <pc:sldMkLst>
          <pc:docMk/>
          <pc:sldMk cId="2622186954" sldId="256"/>
        </pc:sldMkLst>
        <pc:spChg chg="mod">
          <ac:chgData name="Fake Test User" userId="SID-0" providerId="Test" clId="FakeClientId" dt="2021-08-04T07:23:36.671" v="5" actId="790"/>
          <ac:spMkLst>
            <pc:docMk/>
            <pc:sldMk cId="2622186954" sldId="256"/>
            <ac:spMk id="2" creationId="{00000000-0000-0000-0000-000000000000}"/>
          </ac:spMkLst>
        </pc:spChg>
        <pc:spChg chg="mod">
          <ac:chgData name="Fake Test User" userId="SID-0" providerId="Test" clId="FakeClientId" dt="2021-08-04T07:23:36.671" v="5" actId="790"/>
          <ac:spMkLst>
            <pc:docMk/>
            <pc:sldMk cId="2622186954" sldId="256"/>
            <ac:spMk id="3" creationId="{00000000-0000-0000-0000-000000000000}"/>
          </ac:spMkLst>
        </pc:spChg>
      </pc:sldChg>
      <pc:sldMasterChg chg="modSp mod modSldLayout">
        <pc:chgData name="Fake Test User" userId="SID-0" providerId="Test" clId="FakeClientId" dt="2021-08-04T07:26:38.298" v="24" actId="790"/>
        <pc:sldMasterMkLst>
          <pc:docMk/>
          <pc:sldMasterMk cId="0" sldId="2147483648"/>
        </pc:sldMasterMkLst>
        <pc:spChg chg="mod">
          <ac:chgData name="Fake Test User" userId="SID-0" providerId="Test" clId="FakeClientId" dt="2021-08-04T07:23:00.171" v="3" actId="2711"/>
          <ac:spMkLst>
            <pc:docMk/>
            <pc:sldMasterMk cId="0" sldId="2147483648"/>
            <ac:spMk id="4" creationId="{00000000-0000-0000-0000-000000000000}"/>
          </ac:spMkLst>
        </pc:spChg>
        <pc:spChg chg="mod">
          <ac:chgData name="Fake Test User" userId="SID-0" providerId="Test" clId="FakeClientId" dt="2021-08-04T07:22:54.812" v="2" actId="2711"/>
          <ac:spMkLst>
            <pc:docMk/>
            <pc:sldMasterMk cId="0" sldId="2147483648"/>
            <ac:spMk id="5" creationId="{00000000-0000-0000-0000-000000000000}"/>
          </ac:spMkLst>
        </pc:spChg>
        <pc:spChg chg="mod">
          <ac:chgData name="Fake Test User" userId="SID-0" providerId="Test" clId="FakeClientId" dt="2021-08-04T07:23:04.890" v="4" actId="2711"/>
          <ac:spMkLst>
            <pc:docMk/>
            <pc:sldMasterMk cId="0" sldId="2147483648"/>
            <ac:spMk id="6" creationId="{00000000-0000-0000-0000-000000000000}"/>
          </ac:spMkLst>
        </pc:spChg>
        <pc:sldLayoutChg chg="modSp mod">
          <pc:chgData name="Fake Test User" userId="SID-0" providerId="Test" clId="FakeClientId" dt="2021-08-04T07:24:34.094" v="7" actId="790"/>
          <pc:sldLayoutMkLst>
            <pc:docMk/>
            <pc:sldMasterMk cId="0" sldId="2147483648"/>
            <pc:sldLayoutMk cId="0" sldId="2147483649"/>
          </pc:sldLayoutMkLst>
          <pc:spChg chg="mod">
            <ac:chgData name="Fake Test User" userId="SID-0" providerId="Test" clId="FakeClientId" dt="2021-08-04T07:24:34.094" v="7" actId="790"/>
            <ac:spMkLst>
              <pc:docMk/>
              <pc:sldMasterMk cId="0" sldId="2147483648"/>
              <pc:sldLayoutMk cId="0" sldId="2147483649"/>
              <ac:spMk id="2" creationId="{00000000-0000-0000-0000-000000000000}"/>
            </ac:spMkLst>
          </pc:spChg>
          <pc:spChg chg="mod">
            <ac:chgData name="Fake Test User" userId="SID-0" providerId="Test" clId="FakeClientId" dt="2021-08-04T07:24:34.094" v="7" actId="790"/>
            <ac:spMkLst>
              <pc:docMk/>
              <pc:sldMasterMk cId="0" sldId="2147483648"/>
              <pc:sldLayoutMk cId="0" sldId="2147483649"/>
              <ac:spMk id="3" creationId="{00000000-0000-0000-0000-000000000000}"/>
            </ac:spMkLst>
          </pc:spChg>
          <pc:spChg chg="mod">
            <ac:chgData name="Fake Test User" userId="SID-0" providerId="Test" clId="FakeClientId" dt="2021-08-04T07:24:34.094" v="7" actId="790"/>
            <ac:spMkLst>
              <pc:docMk/>
              <pc:sldMasterMk cId="0" sldId="2147483648"/>
              <pc:sldLayoutMk cId="0" sldId="2147483649"/>
              <ac:spMk id="4" creationId="{00000000-0000-0000-0000-000000000000}"/>
            </ac:spMkLst>
          </pc:spChg>
          <pc:spChg chg="mod">
            <ac:chgData name="Fake Test User" userId="SID-0" providerId="Test" clId="FakeClientId" dt="2021-08-04T07:24:34.094" v="7" actId="790"/>
            <ac:spMkLst>
              <pc:docMk/>
              <pc:sldMasterMk cId="0" sldId="2147483648"/>
              <pc:sldLayoutMk cId="0" sldId="2147483649"/>
              <ac:spMk id="5" creationId="{00000000-0000-0000-0000-000000000000}"/>
            </ac:spMkLst>
          </pc:spChg>
          <pc:spChg chg="mod">
            <ac:chgData name="Fake Test User" userId="SID-0" providerId="Test" clId="FakeClientId" dt="2021-08-04T07:24:34.094" v="7" actId="790"/>
            <ac:spMkLst>
              <pc:docMk/>
              <pc:sldMasterMk cId="0" sldId="2147483648"/>
              <pc:sldLayoutMk cId="0" sldId="2147483649"/>
              <ac:spMk id="6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8-04T07:24:39.687" v="8" actId="790"/>
          <pc:sldLayoutMkLst>
            <pc:docMk/>
            <pc:sldMasterMk cId="0" sldId="2147483648"/>
            <pc:sldLayoutMk cId="0" sldId="2147483650"/>
          </pc:sldLayoutMkLst>
          <pc:spChg chg="mod">
            <ac:chgData name="Fake Test User" userId="SID-0" providerId="Test" clId="FakeClientId" dt="2021-08-04T07:24:39.687" v="8" actId="790"/>
            <ac:spMkLst>
              <pc:docMk/>
              <pc:sldMasterMk cId="0" sldId="2147483648"/>
              <pc:sldLayoutMk cId="0" sldId="2147483650"/>
              <ac:spMk id="2" creationId="{00000000-0000-0000-0000-000000000000}"/>
            </ac:spMkLst>
          </pc:spChg>
          <pc:spChg chg="mod">
            <ac:chgData name="Fake Test User" userId="SID-0" providerId="Test" clId="FakeClientId" dt="2021-08-04T07:24:39.687" v="8" actId="790"/>
            <ac:spMkLst>
              <pc:docMk/>
              <pc:sldMasterMk cId="0" sldId="2147483648"/>
              <pc:sldLayoutMk cId="0" sldId="2147483650"/>
              <ac:spMk id="4" creationId="{00000000-0000-0000-0000-000000000000}"/>
            </ac:spMkLst>
          </pc:spChg>
          <pc:spChg chg="mod">
            <ac:chgData name="Fake Test User" userId="SID-0" providerId="Test" clId="FakeClientId" dt="2021-08-04T07:24:39.687" v="8" actId="790"/>
            <ac:spMkLst>
              <pc:docMk/>
              <pc:sldMasterMk cId="0" sldId="2147483648"/>
              <pc:sldLayoutMk cId="0" sldId="2147483650"/>
              <ac:spMk id="5" creationId="{00000000-0000-0000-0000-000000000000}"/>
            </ac:spMkLst>
          </pc:spChg>
          <pc:spChg chg="mod">
            <ac:chgData name="Fake Test User" userId="SID-0" providerId="Test" clId="FakeClientId" dt="2021-08-04T07:24:39.687" v="8" actId="790"/>
            <ac:spMkLst>
              <pc:docMk/>
              <pc:sldMasterMk cId="0" sldId="2147483648"/>
              <pc:sldLayoutMk cId="0" sldId="2147483650"/>
              <ac:spMk id="6" creationId="{00000000-0000-0000-0000-000000000000}"/>
            </ac:spMkLst>
          </pc:spChg>
          <pc:spChg chg="mod">
            <ac:chgData name="Fake Test User" userId="SID-0" providerId="Test" clId="FakeClientId" dt="2021-08-04T07:24:39.687" v="8" actId="790"/>
            <ac:spMkLst>
              <pc:docMk/>
              <pc:sldMasterMk cId="0" sldId="2147483648"/>
              <pc:sldLayoutMk cId="0" sldId="2147483650"/>
              <ac:spMk id="12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8-04T07:24:44.594" v="9" actId="790"/>
          <pc:sldLayoutMkLst>
            <pc:docMk/>
            <pc:sldMasterMk cId="0" sldId="2147483648"/>
            <pc:sldLayoutMk cId="0" sldId="2147483651"/>
          </pc:sldLayoutMkLst>
          <pc:spChg chg="mod">
            <ac:chgData name="Fake Test User" userId="SID-0" providerId="Test" clId="FakeClientId" dt="2021-08-04T07:24:44.594" v="9" actId="790"/>
            <ac:spMkLst>
              <pc:docMk/>
              <pc:sldMasterMk cId="0" sldId="2147483648"/>
              <pc:sldLayoutMk cId="0" sldId="2147483651"/>
              <ac:spMk id="2" creationId="{00000000-0000-0000-0000-000000000000}"/>
            </ac:spMkLst>
          </pc:spChg>
          <pc:spChg chg="mod">
            <ac:chgData name="Fake Test User" userId="SID-0" providerId="Test" clId="FakeClientId" dt="2021-08-04T07:24:44.594" v="9" actId="790"/>
            <ac:spMkLst>
              <pc:docMk/>
              <pc:sldMasterMk cId="0" sldId="2147483648"/>
              <pc:sldLayoutMk cId="0" sldId="2147483651"/>
              <ac:spMk id="3" creationId="{00000000-0000-0000-0000-000000000000}"/>
            </ac:spMkLst>
          </pc:spChg>
          <pc:spChg chg="mod">
            <ac:chgData name="Fake Test User" userId="SID-0" providerId="Test" clId="FakeClientId" dt="2021-08-04T07:24:44.594" v="9" actId="790"/>
            <ac:spMkLst>
              <pc:docMk/>
              <pc:sldMasterMk cId="0" sldId="2147483648"/>
              <pc:sldLayoutMk cId="0" sldId="2147483651"/>
              <ac:spMk id="4" creationId="{00000000-0000-0000-0000-000000000000}"/>
            </ac:spMkLst>
          </pc:spChg>
          <pc:spChg chg="mod">
            <ac:chgData name="Fake Test User" userId="SID-0" providerId="Test" clId="FakeClientId" dt="2021-08-04T07:24:44.594" v="9" actId="790"/>
            <ac:spMkLst>
              <pc:docMk/>
              <pc:sldMasterMk cId="0" sldId="2147483648"/>
              <pc:sldLayoutMk cId="0" sldId="2147483651"/>
              <ac:spMk id="5" creationId="{00000000-0000-0000-0000-000000000000}"/>
            </ac:spMkLst>
          </pc:spChg>
          <pc:spChg chg="mod">
            <ac:chgData name="Fake Test User" userId="SID-0" providerId="Test" clId="FakeClientId" dt="2021-08-04T07:24:44.594" v="9" actId="790"/>
            <ac:spMkLst>
              <pc:docMk/>
              <pc:sldMasterMk cId="0" sldId="2147483648"/>
              <pc:sldLayoutMk cId="0" sldId="2147483651"/>
              <ac:spMk id="6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8-04T07:24:49.844" v="10" actId="790"/>
          <pc:sldLayoutMkLst>
            <pc:docMk/>
            <pc:sldMasterMk cId="0" sldId="2147483648"/>
            <pc:sldLayoutMk cId="0" sldId="2147483652"/>
          </pc:sldLayoutMkLst>
          <pc:spChg chg="mod">
            <ac:chgData name="Fake Test User" userId="SID-0" providerId="Test" clId="FakeClientId" dt="2021-08-04T07:24:49.844" v="10" actId="790"/>
            <ac:spMkLst>
              <pc:docMk/>
              <pc:sldMasterMk cId="0" sldId="2147483648"/>
              <pc:sldLayoutMk cId="0" sldId="2147483652"/>
              <ac:spMk id="5" creationId="{00000000-0000-0000-0000-000000000000}"/>
            </ac:spMkLst>
          </pc:spChg>
          <pc:spChg chg="mod">
            <ac:chgData name="Fake Test User" userId="SID-0" providerId="Test" clId="FakeClientId" dt="2021-08-04T07:24:49.844" v="10" actId="790"/>
            <ac:spMkLst>
              <pc:docMk/>
              <pc:sldMasterMk cId="0" sldId="2147483648"/>
              <pc:sldLayoutMk cId="0" sldId="2147483652"/>
              <ac:spMk id="6" creationId="{00000000-0000-0000-0000-000000000000}"/>
            </ac:spMkLst>
          </pc:spChg>
          <pc:spChg chg="mod">
            <ac:chgData name="Fake Test User" userId="SID-0" providerId="Test" clId="FakeClientId" dt="2021-08-04T07:24:49.844" v="10" actId="790"/>
            <ac:spMkLst>
              <pc:docMk/>
              <pc:sldMasterMk cId="0" sldId="2147483648"/>
              <pc:sldLayoutMk cId="0" sldId="2147483652"/>
              <ac:spMk id="7" creationId="{00000000-0000-0000-0000-000000000000}"/>
            </ac:spMkLst>
          </pc:spChg>
          <pc:spChg chg="mod">
            <ac:chgData name="Fake Test User" userId="SID-0" providerId="Test" clId="FakeClientId" dt="2021-08-04T07:24:49.844" v="10" actId="790"/>
            <ac:spMkLst>
              <pc:docMk/>
              <pc:sldMasterMk cId="0" sldId="2147483648"/>
              <pc:sldLayoutMk cId="0" sldId="2147483652"/>
              <ac:spMk id="12" creationId="{00000000-0000-0000-0000-000000000000}"/>
            </ac:spMkLst>
          </pc:spChg>
          <pc:spChg chg="mod">
            <ac:chgData name="Fake Test User" userId="SID-0" providerId="Test" clId="FakeClientId" dt="2021-08-04T07:24:49.844" v="10" actId="790"/>
            <ac:spMkLst>
              <pc:docMk/>
              <pc:sldMasterMk cId="0" sldId="2147483648"/>
              <pc:sldLayoutMk cId="0" sldId="2147483652"/>
              <ac:spMk id="13" creationId="{00000000-0000-0000-0000-000000000000}"/>
            </ac:spMkLst>
          </pc:spChg>
          <pc:spChg chg="mod">
            <ac:chgData name="Fake Test User" userId="SID-0" providerId="Test" clId="FakeClientId" dt="2021-08-04T07:24:49.844" v="10" actId="790"/>
            <ac:spMkLst>
              <pc:docMk/>
              <pc:sldMasterMk cId="0" sldId="2147483648"/>
              <pc:sldLayoutMk cId="0" sldId="2147483652"/>
              <ac:spMk id="14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8-04T07:25:11.266" v="12" actId="790"/>
          <pc:sldLayoutMkLst>
            <pc:docMk/>
            <pc:sldMasterMk cId="0" sldId="2147483648"/>
            <pc:sldLayoutMk cId="0" sldId="2147483653"/>
          </pc:sldLayoutMkLst>
          <pc:spChg chg="mod">
            <ac:chgData name="Fake Test User" userId="SID-0" providerId="Test" clId="FakeClientId" dt="2021-08-04T07:25:11.266" v="12" actId="790"/>
            <ac:spMkLst>
              <pc:docMk/>
              <pc:sldMasterMk cId="0" sldId="2147483648"/>
              <pc:sldLayoutMk cId="0" sldId="2147483653"/>
              <ac:spMk id="3" creationId="{00000000-0000-0000-0000-000000000000}"/>
            </ac:spMkLst>
          </pc:spChg>
          <pc:spChg chg="mod">
            <ac:chgData name="Fake Test User" userId="SID-0" providerId="Test" clId="FakeClientId" dt="2021-08-04T07:25:11.266" v="12" actId="790"/>
            <ac:spMkLst>
              <pc:docMk/>
              <pc:sldMasterMk cId="0" sldId="2147483648"/>
              <pc:sldLayoutMk cId="0" sldId="2147483653"/>
              <ac:spMk id="5" creationId="{00000000-0000-0000-0000-000000000000}"/>
            </ac:spMkLst>
          </pc:spChg>
          <pc:spChg chg="mod">
            <ac:chgData name="Fake Test User" userId="SID-0" providerId="Test" clId="FakeClientId" dt="2021-08-04T07:25:11.266" v="12" actId="790"/>
            <ac:spMkLst>
              <pc:docMk/>
              <pc:sldMasterMk cId="0" sldId="2147483648"/>
              <pc:sldLayoutMk cId="0" sldId="2147483653"/>
              <ac:spMk id="7" creationId="{00000000-0000-0000-0000-000000000000}"/>
            </ac:spMkLst>
          </pc:spChg>
          <pc:spChg chg="mod">
            <ac:chgData name="Fake Test User" userId="SID-0" providerId="Test" clId="FakeClientId" dt="2021-08-04T07:25:11.266" v="12" actId="790"/>
            <ac:spMkLst>
              <pc:docMk/>
              <pc:sldMasterMk cId="0" sldId="2147483648"/>
              <pc:sldLayoutMk cId="0" sldId="2147483653"/>
              <ac:spMk id="8" creationId="{00000000-0000-0000-0000-000000000000}"/>
            </ac:spMkLst>
          </pc:spChg>
          <pc:spChg chg="mod">
            <ac:chgData name="Fake Test User" userId="SID-0" providerId="Test" clId="FakeClientId" dt="2021-08-04T07:25:11.266" v="12" actId="790"/>
            <ac:spMkLst>
              <pc:docMk/>
              <pc:sldMasterMk cId="0" sldId="2147483648"/>
              <pc:sldLayoutMk cId="0" sldId="2147483653"/>
              <ac:spMk id="9" creationId="{00000000-0000-0000-0000-000000000000}"/>
            </ac:spMkLst>
          </pc:spChg>
          <pc:spChg chg="mod">
            <ac:chgData name="Fake Test User" userId="SID-0" providerId="Test" clId="FakeClientId" dt="2021-08-04T07:25:11.266" v="12" actId="790"/>
            <ac:spMkLst>
              <pc:docMk/>
              <pc:sldMasterMk cId="0" sldId="2147483648"/>
              <pc:sldLayoutMk cId="0" sldId="2147483653"/>
              <ac:spMk id="12" creationId="{00000000-0000-0000-0000-000000000000}"/>
            </ac:spMkLst>
          </pc:spChg>
          <pc:spChg chg="mod">
            <ac:chgData name="Fake Test User" userId="SID-0" providerId="Test" clId="FakeClientId" dt="2021-08-04T07:25:11.266" v="12" actId="790"/>
            <ac:spMkLst>
              <pc:docMk/>
              <pc:sldMasterMk cId="0" sldId="2147483648"/>
              <pc:sldLayoutMk cId="0" sldId="2147483653"/>
              <ac:spMk id="13" creationId="{00000000-0000-0000-0000-000000000000}"/>
            </ac:spMkLst>
          </pc:spChg>
          <pc:spChg chg="mod">
            <ac:chgData name="Fake Test User" userId="SID-0" providerId="Test" clId="FakeClientId" dt="2021-08-04T07:25:11.266" v="12" actId="790"/>
            <ac:spMkLst>
              <pc:docMk/>
              <pc:sldMasterMk cId="0" sldId="2147483648"/>
              <pc:sldLayoutMk cId="0" sldId="2147483653"/>
              <ac:spMk id="14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8-04T07:25:16.516" v="13" actId="790"/>
          <pc:sldLayoutMkLst>
            <pc:docMk/>
            <pc:sldMasterMk cId="0" sldId="2147483648"/>
            <pc:sldLayoutMk cId="0" sldId="2147483654"/>
          </pc:sldLayoutMkLst>
          <pc:spChg chg="mod">
            <ac:chgData name="Fake Test User" userId="SID-0" providerId="Test" clId="FakeClientId" dt="2021-08-04T07:25:16.516" v="13" actId="790"/>
            <ac:spMkLst>
              <pc:docMk/>
              <pc:sldMasterMk cId="0" sldId="2147483648"/>
              <pc:sldLayoutMk cId="0" sldId="2147483654"/>
              <ac:spMk id="2" creationId="{00000000-0000-0000-0000-000000000000}"/>
            </ac:spMkLst>
          </pc:spChg>
          <pc:spChg chg="mod">
            <ac:chgData name="Fake Test User" userId="SID-0" providerId="Test" clId="FakeClientId" dt="2021-08-04T07:25:16.516" v="13" actId="790"/>
            <ac:spMkLst>
              <pc:docMk/>
              <pc:sldMasterMk cId="0" sldId="2147483648"/>
              <pc:sldLayoutMk cId="0" sldId="2147483654"/>
              <ac:spMk id="3" creationId="{00000000-0000-0000-0000-000000000000}"/>
            </ac:spMkLst>
          </pc:spChg>
          <pc:spChg chg="mod">
            <ac:chgData name="Fake Test User" userId="SID-0" providerId="Test" clId="FakeClientId" dt="2021-08-04T07:25:16.516" v="13" actId="790"/>
            <ac:spMkLst>
              <pc:docMk/>
              <pc:sldMasterMk cId="0" sldId="2147483648"/>
              <pc:sldLayoutMk cId="0" sldId="2147483654"/>
              <ac:spMk id="4" creationId="{00000000-0000-0000-0000-000000000000}"/>
            </ac:spMkLst>
          </pc:spChg>
          <pc:spChg chg="mod">
            <ac:chgData name="Fake Test User" userId="SID-0" providerId="Test" clId="FakeClientId" dt="2021-08-04T07:25:16.516" v="13" actId="790"/>
            <ac:spMkLst>
              <pc:docMk/>
              <pc:sldMasterMk cId="0" sldId="2147483648"/>
              <pc:sldLayoutMk cId="0" sldId="2147483654"/>
              <ac:spMk id="5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8-04T07:25:25.110" v="14" actId="790"/>
          <pc:sldLayoutMkLst>
            <pc:docMk/>
            <pc:sldMasterMk cId="0" sldId="2147483648"/>
            <pc:sldLayoutMk cId="0" sldId="2147483655"/>
          </pc:sldLayoutMkLst>
          <pc:spChg chg="mod">
            <ac:chgData name="Fake Test User" userId="SID-0" providerId="Test" clId="FakeClientId" dt="2021-08-04T07:25:25.110" v="14" actId="790"/>
            <ac:spMkLst>
              <pc:docMk/>
              <pc:sldMasterMk cId="0" sldId="2147483648"/>
              <pc:sldLayoutMk cId="0" sldId="2147483655"/>
              <ac:spMk id="2" creationId="{00000000-0000-0000-0000-000000000000}"/>
            </ac:spMkLst>
          </pc:spChg>
          <pc:spChg chg="mod">
            <ac:chgData name="Fake Test User" userId="SID-0" providerId="Test" clId="FakeClientId" dt="2021-08-04T07:25:25.110" v="14" actId="790"/>
            <ac:spMkLst>
              <pc:docMk/>
              <pc:sldMasterMk cId="0" sldId="2147483648"/>
              <pc:sldLayoutMk cId="0" sldId="2147483655"/>
              <ac:spMk id="3" creationId="{00000000-0000-0000-0000-000000000000}"/>
            </ac:spMkLst>
          </pc:spChg>
          <pc:spChg chg="mod">
            <ac:chgData name="Fake Test User" userId="SID-0" providerId="Test" clId="FakeClientId" dt="2021-08-04T07:25:25.110" v="14" actId="790"/>
            <ac:spMkLst>
              <pc:docMk/>
              <pc:sldMasterMk cId="0" sldId="2147483648"/>
              <pc:sldLayoutMk cId="0" sldId="2147483655"/>
              <ac:spMk id="4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8-04T07:25:31.016" v="15" actId="790"/>
          <pc:sldLayoutMkLst>
            <pc:docMk/>
            <pc:sldMasterMk cId="0" sldId="2147483648"/>
            <pc:sldLayoutMk cId="0" sldId="2147483656"/>
          </pc:sldLayoutMkLst>
          <pc:spChg chg="mod">
            <ac:chgData name="Fake Test User" userId="SID-0" providerId="Test" clId="FakeClientId" dt="2021-08-04T07:25:31.016" v="15" actId="790"/>
            <ac:spMkLst>
              <pc:docMk/>
              <pc:sldMasterMk cId="0" sldId="2147483648"/>
              <pc:sldLayoutMk cId="0" sldId="2147483656"/>
              <ac:spMk id="2" creationId="{00000000-0000-0000-0000-000000000000}"/>
            </ac:spMkLst>
          </pc:spChg>
          <pc:spChg chg="mod">
            <ac:chgData name="Fake Test User" userId="SID-0" providerId="Test" clId="FakeClientId" dt="2021-08-04T07:25:31.016" v="15" actId="790"/>
            <ac:spMkLst>
              <pc:docMk/>
              <pc:sldMasterMk cId="0" sldId="2147483648"/>
              <pc:sldLayoutMk cId="0" sldId="2147483656"/>
              <ac:spMk id="4" creationId="{00000000-0000-0000-0000-000000000000}"/>
            </ac:spMkLst>
          </pc:spChg>
          <pc:spChg chg="mod">
            <ac:chgData name="Fake Test User" userId="SID-0" providerId="Test" clId="FakeClientId" dt="2021-08-04T07:25:31.016" v="15" actId="790"/>
            <ac:spMkLst>
              <pc:docMk/>
              <pc:sldMasterMk cId="0" sldId="2147483648"/>
              <pc:sldLayoutMk cId="0" sldId="2147483656"/>
              <ac:spMk id="5" creationId="{00000000-0000-0000-0000-000000000000}"/>
            </ac:spMkLst>
          </pc:spChg>
          <pc:spChg chg="mod">
            <ac:chgData name="Fake Test User" userId="SID-0" providerId="Test" clId="FakeClientId" dt="2021-08-04T07:25:31.016" v="15" actId="790"/>
            <ac:spMkLst>
              <pc:docMk/>
              <pc:sldMasterMk cId="0" sldId="2147483648"/>
              <pc:sldLayoutMk cId="0" sldId="2147483656"/>
              <ac:spMk id="6" creationId="{00000000-0000-0000-0000-000000000000}"/>
            </ac:spMkLst>
          </pc:spChg>
          <pc:spChg chg="mod">
            <ac:chgData name="Fake Test User" userId="SID-0" providerId="Test" clId="FakeClientId" dt="2021-08-04T07:25:31.016" v="15" actId="790"/>
            <ac:spMkLst>
              <pc:docMk/>
              <pc:sldMasterMk cId="0" sldId="2147483648"/>
              <pc:sldLayoutMk cId="0" sldId="2147483656"/>
              <ac:spMk id="7" creationId="{00000000-0000-0000-0000-000000000000}"/>
            </ac:spMkLst>
          </pc:spChg>
          <pc:spChg chg="mod">
            <ac:chgData name="Fake Test User" userId="SID-0" providerId="Test" clId="FakeClientId" dt="2021-08-04T07:25:31.016" v="15" actId="790"/>
            <ac:spMkLst>
              <pc:docMk/>
              <pc:sldMasterMk cId="0" sldId="2147483648"/>
              <pc:sldLayoutMk cId="0" sldId="2147483656"/>
              <ac:spMk id="10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8-04T07:25:38.782" v="16" actId="790"/>
          <pc:sldLayoutMkLst>
            <pc:docMk/>
            <pc:sldMasterMk cId="0" sldId="2147483648"/>
            <pc:sldLayoutMk cId="0" sldId="2147483657"/>
          </pc:sldLayoutMkLst>
          <pc:spChg chg="mod">
            <ac:chgData name="Fake Test User" userId="SID-0" providerId="Test" clId="FakeClientId" dt="2021-08-04T07:25:38.782" v="16" actId="790"/>
            <ac:spMkLst>
              <pc:docMk/>
              <pc:sldMasterMk cId="0" sldId="2147483648"/>
              <pc:sldLayoutMk cId="0" sldId="2147483657"/>
              <ac:spMk id="2" creationId="{00000000-0000-0000-0000-000000000000}"/>
            </ac:spMkLst>
          </pc:spChg>
          <pc:spChg chg="mod">
            <ac:chgData name="Fake Test User" userId="SID-0" providerId="Test" clId="FakeClientId" dt="2021-08-04T07:25:38.782" v="16" actId="790"/>
            <ac:spMkLst>
              <pc:docMk/>
              <pc:sldMasterMk cId="0" sldId="2147483648"/>
              <pc:sldLayoutMk cId="0" sldId="2147483657"/>
              <ac:spMk id="3" creationId="{00000000-0000-0000-0000-000000000000}"/>
            </ac:spMkLst>
          </pc:spChg>
          <pc:spChg chg="mod">
            <ac:chgData name="Fake Test User" userId="SID-0" providerId="Test" clId="FakeClientId" dt="2021-08-04T07:25:38.782" v="16" actId="790"/>
            <ac:spMkLst>
              <pc:docMk/>
              <pc:sldMasterMk cId="0" sldId="2147483648"/>
              <pc:sldLayoutMk cId="0" sldId="2147483657"/>
              <ac:spMk id="4" creationId="{00000000-0000-0000-0000-000000000000}"/>
            </ac:spMkLst>
          </pc:spChg>
          <pc:spChg chg="mod">
            <ac:chgData name="Fake Test User" userId="SID-0" providerId="Test" clId="FakeClientId" dt="2021-08-04T07:25:38.782" v="16" actId="790"/>
            <ac:spMkLst>
              <pc:docMk/>
              <pc:sldMasterMk cId="0" sldId="2147483648"/>
              <pc:sldLayoutMk cId="0" sldId="2147483657"/>
              <ac:spMk id="5" creationId="{00000000-0000-0000-0000-000000000000}"/>
            </ac:spMkLst>
          </pc:spChg>
          <pc:spChg chg="mod">
            <ac:chgData name="Fake Test User" userId="SID-0" providerId="Test" clId="FakeClientId" dt="2021-08-04T07:25:38.782" v="16" actId="790"/>
            <ac:spMkLst>
              <pc:docMk/>
              <pc:sldMasterMk cId="0" sldId="2147483648"/>
              <pc:sldLayoutMk cId="0" sldId="2147483657"/>
              <ac:spMk id="6" creationId="{00000000-0000-0000-0000-000000000000}"/>
            </ac:spMkLst>
          </pc:spChg>
          <pc:spChg chg="mod">
            <ac:chgData name="Fake Test User" userId="SID-0" providerId="Test" clId="FakeClientId" dt="2021-08-04T07:25:38.782" v="16" actId="790"/>
            <ac:spMkLst>
              <pc:docMk/>
              <pc:sldMasterMk cId="0" sldId="2147483648"/>
              <pc:sldLayoutMk cId="0" sldId="2147483657"/>
              <ac:spMk id="7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8-04T07:26:33.735" v="23" actId="790"/>
          <pc:sldLayoutMkLst>
            <pc:docMk/>
            <pc:sldMasterMk cId="0" sldId="2147483648"/>
            <pc:sldLayoutMk cId="0" sldId="2147483658"/>
          </pc:sldLayoutMkLst>
          <pc:spChg chg="mod">
            <ac:chgData name="Fake Test User" userId="SID-0" providerId="Test" clId="FakeClientId" dt="2021-08-04T07:26:33.735" v="23" actId="790"/>
            <ac:spMkLst>
              <pc:docMk/>
              <pc:sldMasterMk cId="0" sldId="2147483648"/>
              <pc:sldLayoutMk cId="0" sldId="2147483658"/>
              <ac:spMk id="2" creationId="{00000000-0000-0000-0000-000000000000}"/>
            </ac:spMkLst>
          </pc:spChg>
          <pc:spChg chg="mod">
            <ac:chgData name="Fake Test User" userId="SID-0" providerId="Test" clId="FakeClientId" dt="2021-08-04T07:26:33.735" v="23" actId="790"/>
            <ac:spMkLst>
              <pc:docMk/>
              <pc:sldMasterMk cId="0" sldId="2147483648"/>
              <pc:sldLayoutMk cId="0" sldId="2147483658"/>
              <ac:spMk id="4" creationId="{00000000-0000-0000-0000-000000000000}"/>
            </ac:spMkLst>
          </pc:spChg>
          <pc:spChg chg="mod">
            <ac:chgData name="Fake Test User" userId="SID-0" providerId="Test" clId="FakeClientId" dt="2021-08-04T07:26:33.735" v="23" actId="790"/>
            <ac:spMkLst>
              <pc:docMk/>
              <pc:sldMasterMk cId="0" sldId="2147483648"/>
              <pc:sldLayoutMk cId="0" sldId="2147483658"/>
              <ac:spMk id="5" creationId="{00000000-0000-0000-0000-000000000000}"/>
            </ac:spMkLst>
          </pc:spChg>
          <pc:spChg chg="mod">
            <ac:chgData name="Fake Test User" userId="SID-0" providerId="Test" clId="FakeClientId" dt="2021-08-04T07:26:33.735" v="23" actId="790"/>
            <ac:spMkLst>
              <pc:docMk/>
              <pc:sldMasterMk cId="0" sldId="2147483648"/>
              <pc:sldLayoutMk cId="0" sldId="2147483658"/>
              <ac:spMk id="6" creationId="{00000000-0000-0000-0000-000000000000}"/>
            </ac:spMkLst>
          </pc:spChg>
          <pc:spChg chg="mod">
            <ac:chgData name="Fake Test User" userId="SID-0" providerId="Test" clId="FakeClientId" dt="2021-08-04T07:26:33.735" v="23" actId="790"/>
            <ac:spMkLst>
              <pc:docMk/>
              <pc:sldMasterMk cId="0" sldId="2147483648"/>
              <pc:sldLayoutMk cId="0" sldId="2147483658"/>
              <ac:spMk id="11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8-04T07:26:38.298" v="24" actId="790"/>
          <pc:sldLayoutMkLst>
            <pc:docMk/>
            <pc:sldMasterMk cId="0" sldId="2147483648"/>
            <pc:sldLayoutMk cId="0" sldId="2147483659"/>
          </pc:sldLayoutMkLst>
          <pc:spChg chg="mod">
            <ac:chgData name="Fake Test User" userId="SID-0" providerId="Test" clId="FakeClientId" dt="2021-08-04T07:26:38.298" v="24" actId="790"/>
            <ac:spMkLst>
              <pc:docMk/>
              <pc:sldMasterMk cId="0" sldId="2147483648"/>
              <pc:sldLayoutMk cId="0" sldId="2147483659"/>
              <ac:spMk id="2" creationId="{00000000-0000-0000-0000-000000000000}"/>
            </ac:spMkLst>
          </pc:spChg>
          <pc:spChg chg="mod">
            <ac:chgData name="Fake Test User" userId="SID-0" providerId="Test" clId="FakeClientId" dt="2021-08-04T07:26:38.298" v="24" actId="790"/>
            <ac:spMkLst>
              <pc:docMk/>
              <pc:sldMasterMk cId="0" sldId="2147483648"/>
              <pc:sldLayoutMk cId="0" sldId="2147483659"/>
              <ac:spMk id="4" creationId="{00000000-0000-0000-0000-000000000000}"/>
            </ac:spMkLst>
          </pc:spChg>
          <pc:spChg chg="mod">
            <ac:chgData name="Fake Test User" userId="SID-0" providerId="Test" clId="FakeClientId" dt="2021-08-04T07:26:38.298" v="24" actId="790"/>
            <ac:spMkLst>
              <pc:docMk/>
              <pc:sldMasterMk cId="0" sldId="2147483648"/>
              <pc:sldLayoutMk cId="0" sldId="2147483659"/>
              <ac:spMk id="5" creationId="{00000000-0000-0000-0000-000000000000}"/>
            </ac:spMkLst>
          </pc:spChg>
          <pc:spChg chg="mod">
            <ac:chgData name="Fake Test User" userId="SID-0" providerId="Test" clId="FakeClientId" dt="2021-08-04T07:26:38.298" v="24" actId="790"/>
            <ac:spMkLst>
              <pc:docMk/>
              <pc:sldMasterMk cId="0" sldId="2147483648"/>
              <pc:sldLayoutMk cId="0" sldId="2147483659"/>
              <ac:spMk id="6" creationId="{00000000-0000-0000-0000-000000000000}"/>
            </ac:spMkLst>
          </pc:spChg>
          <pc:spChg chg="mod">
            <ac:chgData name="Fake Test User" userId="SID-0" providerId="Test" clId="FakeClientId" dt="2021-08-04T07:26:38.298" v="24" actId="790"/>
            <ac:spMkLst>
              <pc:docMk/>
              <pc:sldMasterMk cId="0" sldId="2147483648"/>
              <pc:sldLayoutMk cId="0" sldId="2147483659"/>
              <ac:spMk id="8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8-04T07:25:44.516" v="17" actId="790"/>
          <pc:sldLayoutMkLst>
            <pc:docMk/>
            <pc:sldMasterMk cId="0" sldId="2147483648"/>
            <pc:sldLayoutMk cId="0" sldId="2147483660"/>
          </pc:sldLayoutMkLst>
          <pc:spChg chg="mod">
            <ac:chgData name="Fake Test User" userId="SID-0" providerId="Test" clId="FakeClientId" dt="2021-08-04T07:25:44.516" v="17" actId="790"/>
            <ac:spMkLst>
              <pc:docMk/>
              <pc:sldMasterMk cId="0" sldId="2147483648"/>
              <pc:sldLayoutMk cId="0" sldId="2147483660"/>
              <ac:spMk id="2" creationId="{00000000-0000-0000-0000-000000000000}"/>
            </ac:spMkLst>
          </pc:spChg>
          <pc:spChg chg="mod">
            <ac:chgData name="Fake Test User" userId="SID-0" providerId="Test" clId="FakeClientId" dt="2021-08-04T07:25:44.516" v="17" actId="790"/>
            <ac:spMkLst>
              <pc:docMk/>
              <pc:sldMasterMk cId="0" sldId="2147483648"/>
              <pc:sldLayoutMk cId="0" sldId="2147483660"/>
              <ac:spMk id="3" creationId="{00000000-0000-0000-0000-000000000000}"/>
            </ac:spMkLst>
          </pc:spChg>
          <pc:spChg chg="mod">
            <ac:chgData name="Fake Test User" userId="SID-0" providerId="Test" clId="FakeClientId" dt="2021-08-04T07:25:44.516" v="17" actId="790"/>
            <ac:spMkLst>
              <pc:docMk/>
              <pc:sldMasterMk cId="0" sldId="2147483648"/>
              <pc:sldLayoutMk cId="0" sldId="2147483660"/>
              <ac:spMk id="4" creationId="{00000000-0000-0000-0000-000000000000}"/>
            </ac:spMkLst>
          </pc:spChg>
          <pc:spChg chg="mod">
            <ac:chgData name="Fake Test User" userId="SID-0" providerId="Test" clId="FakeClientId" dt="2021-08-04T07:25:44.516" v="17" actId="790"/>
            <ac:spMkLst>
              <pc:docMk/>
              <pc:sldMasterMk cId="0" sldId="2147483648"/>
              <pc:sldLayoutMk cId="0" sldId="2147483660"/>
              <ac:spMk id="5" creationId="{00000000-0000-0000-0000-000000000000}"/>
            </ac:spMkLst>
          </pc:spChg>
          <pc:spChg chg="mod">
            <ac:chgData name="Fake Test User" userId="SID-0" providerId="Test" clId="FakeClientId" dt="2021-08-04T07:25:44.516" v="17" actId="790"/>
            <ac:spMkLst>
              <pc:docMk/>
              <pc:sldMasterMk cId="0" sldId="2147483648"/>
              <pc:sldLayoutMk cId="0" sldId="2147483660"/>
              <ac:spMk id="6" creationId="{00000000-0000-0000-0000-000000000000}"/>
            </ac:spMkLst>
          </pc:spChg>
          <pc:spChg chg="mod">
            <ac:chgData name="Fake Test User" userId="SID-0" providerId="Test" clId="FakeClientId" dt="2021-08-04T07:25:44.516" v="17" actId="790"/>
            <ac:spMkLst>
              <pc:docMk/>
              <pc:sldMasterMk cId="0" sldId="2147483648"/>
              <pc:sldLayoutMk cId="0" sldId="2147483660"/>
              <ac:spMk id="7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8-04T07:25:49.797" v="18" actId="790"/>
          <pc:sldLayoutMkLst>
            <pc:docMk/>
            <pc:sldMasterMk cId="0" sldId="2147483648"/>
            <pc:sldLayoutMk cId="0" sldId="2147483661"/>
          </pc:sldLayoutMkLst>
          <pc:spChg chg="mod">
            <ac:chgData name="Fake Test User" userId="SID-0" providerId="Test" clId="FakeClientId" dt="2021-08-04T07:25:49.797" v="18" actId="790"/>
            <ac:spMkLst>
              <pc:docMk/>
              <pc:sldMasterMk cId="0" sldId="2147483648"/>
              <pc:sldLayoutMk cId="0" sldId="2147483661"/>
              <ac:spMk id="2" creationId="{00000000-0000-0000-0000-000000000000}"/>
            </ac:spMkLst>
          </pc:spChg>
          <pc:spChg chg="mod">
            <ac:chgData name="Fake Test User" userId="SID-0" providerId="Test" clId="FakeClientId" dt="2021-08-04T07:25:49.797" v="18" actId="790"/>
            <ac:spMkLst>
              <pc:docMk/>
              <pc:sldMasterMk cId="0" sldId="2147483648"/>
              <pc:sldLayoutMk cId="0" sldId="2147483661"/>
              <ac:spMk id="4" creationId="{00000000-0000-0000-0000-000000000000}"/>
            </ac:spMkLst>
          </pc:spChg>
          <pc:spChg chg="mod">
            <ac:chgData name="Fake Test User" userId="SID-0" providerId="Test" clId="FakeClientId" dt="2021-08-04T07:25:49.797" v="18" actId="790"/>
            <ac:spMkLst>
              <pc:docMk/>
              <pc:sldMasterMk cId="0" sldId="2147483648"/>
              <pc:sldLayoutMk cId="0" sldId="2147483661"/>
              <ac:spMk id="5" creationId="{00000000-0000-0000-0000-000000000000}"/>
            </ac:spMkLst>
          </pc:spChg>
          <pc:spChg chg="mod">
            <ac:chgData name="Fake Test User" userId="SID-0" providerId="Test" clId="FakeClientId" dt="2021-08-04T07:25:49.797" v="18" actId="790"/>
            <ac:spMkLst>
              <pc:docMk/>
              <pc:sldMasterMk cId="0" sldId="2147483648"/>
              <pc:sldLayoutMk cId="0" sldId="2147483661"/>
              <ac:spMk id="6" creationId="{00000000-0000-0000-0000-000000000000}"/>
            </ac:spMkLst>
          </pc:spChg>
          <pc:spChg chg="mod">
            <ac:chgData name="Fake Test User" userId="SID-0" providerId="Test" clId="FakeClientId" dt="2021-08-04T07:25:49.797" v="18" actId="790"/>
            <ac:spMkLst>
              <pc:docMk/>
              <pc:sldMasterMk cId="0" sldId="2147483648"/>
              <pc:sldLayoutMk cId="0" sldId="2147483661"/>
              <ac:spMk id="7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8-04T07:26:06.204" v="20" actId="790"/>
          <pc:sldLayoutMkLst>
            <pc:docMk/>
            <pc:sldMasterMk cId="0" sldId="2147483648"/>
            <pc:sldLayoutMk cId="0" sldId="2147483663"/>
          </pc:sldLayoutMkLst>
          <pc:spChg chg="mod">
            <ac:chgData name="Fake Test User" userId="SID-0" providerId="Test" clId="FakeClientId" dt="2021-08-04T07:26:06.204" v="20" actId="790"/>
            <ac:spMkLst>
              <pc:docMk/>
              <pc:sldMasterMk cId="0" sldId="2147483648"/>
              <pc:sldLayoutMk cId="0" sldId="2147483663"/>
              <ac:spMk id="2" creationId="{00000000-0000-0000-0000-000000000000}"/>
            </ac:spMkLst>
          </pc:spChg>
          <pc:spChg chg="mod">
            <ac:chgData name="Fake Test User" userId="SID-0" providerId="Test" clId="FakeClientId" dt="2021-08-04T07:26:06.204" v="20" actId="790"/>
            <ac:spMkLst>
              <pc:docMk/>
              <pc:sldMasterMk cId="0" sldId="2147483648"/>
              <pc:sldLayoutMk cId="0" sldId="2147483663"/>
              <ac:spMk id="4" creationId="{00000000-0000-0000-0000-000000000000}"/>
            </ac:spMkLst>
          </pc:spChg>
          <pc:spChg chg="mod">
            <ac:chgData name="Fake Test User" userId="SID-0" providerId="Test" clId="FakeClientId" dt="2021-08-04T07:26:06.204" v="20" actId="790"/>
            <ac:spMkLst>
              <pc:docMk/>
              <pc:sldMasterMk cId="0" sldId="2147483648"/>
              <pc:sldLayoutMk cId="0" sldId="2147483663"/>
              <ac:spMk id="5" creationId="{00000000-0000-0000-0000-000000000000}"/>
            </ac:spMkLst>
          </pc:spChg>
          <pc:spChg chg="mod">
            <ac:chgData name="Fake Test User" userId="SID-0" providerId="Test" clId="FakeClientId" dt="2021-08-04T07:26:06.204" v="20" actId="790"/>
            <ac:spMkLst>
              <pc:docMk/>
              <pc:sldMasterMk cId="0" sldId="2147483648"/>
              <pc:sldLayoutMk cId="0" sldId="2147483663"/>
              <ac:spMk id="6" creationId="{00000000-0000-0000-0000-000000000000}"/>
            </ac:spMkLst>
          </pc:spChg>
          <pc:spChg chg="mod">
            <ac:chgData name="Fake Test User" userId="SID-0" providerId="Test" clId="FakeClientId" dt="2021-08-04T07:26:06.204" v="20" actId="790"/>
            <ac:spMkLst>
              <pc:docMk/>
              <pc:sldMasterMk cId="0" sldId="2147483648"/>
              <pc:sldLayoutMk cId="0" sldId="2147483663"/>
              <ac:spMk id="7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8-04T07:25:56.626" v="19" actId="790"/>
          <pc:sldLayoutMkLst>
            <pc:docMk/>
            <pc:sldMasterMk cId="0" sldId="2147483648"/>
            <pc:sldLayoutMk cId="0" sldId="2147483666"/>
          </pc:sldLayoutMkLst>
          <pc:spChg chg="mod">
            <ac:chgData name="Fake Test User" userId="SID-0" providerId="Test" clId="FakeClientId" dt="2021-08-04T07:25:56.626" v="19" actId="790"/>
            <ac:spMkLst>
              <pc:docMk/>
              <pc:sldMasterMk cId="0" sldId="2147483648"/>
              <pc:sldLayoutMk cId="0" sldId="2147483666"/>
              <ac:spMk id="2" creationId="{00000000-0000-0000-0000-000000000000}"/>
            </ac:spMkLst>
          </pc:spChg>
          <pc:spChg chg="mod">
            <ac:chgData name="Fake Test User" userId="SID-0" providerId="Test" clId="FakeClientId" dt="2021-08-04T07:25:56.626" v="19" actId="790"/>
            <ac:spMkLst>
              <pc:docMk/>
              <pc:sldMasterMk cId="0" sldId="2147483648"/>
              <pc:sldLayoutMk cId="0" sldId="2147483666"/>
              <ac:spMk id="4" creationId="{00000000-0000-0000-0000-000000000000}"/>
            </ac:spMkLst>
          </pc:spChg>
          <pc:spChg chg="mod">
            <ac:chgData name="Fake Test User" userId="SID-0" providerId="Test" clId="FakeClientId" dt="2021-08-04T07:25:56.626" v="19" actId="790"/>
            <ac:spMkLst>
              <pc:docMk/>
              <pc:sldMasterMk cId="0" sldId="2147483648"/>
              <pc:sldLayoutMk cId="0" sldId="2147483666"/>
              <ac:spMk id="5" creationId="{00000000-0000-0000-0000-000000000000}"/>
            </ac:spMkLst>
          </pc:spChg>
          <pc:spChg chg="mod">
            <ac:chgData name="Fake Test User" userId="SID-0" providerId="Test" clId="FakeClientId" dt="2021-08-04T07:25:56.626" v="19" actId="790"/>
            <ac:spMkLst>
              <pc:docMk/>
              <pc:sldMasterMk cId="0" sldId="2147483648"/>
              <pc:sldLayoutMk cId="0" sldId="2147483666"/>
              <ac:spMk id="6" creationId="{00000000-0000-0000-0000-000000000000}"/>
            </ac:spMkLst>
          </pc:spChg>
          <pc:spChg chg="mod">
            <ac:chgData name="Fake Test User" userId="SID-0" providerId="Test" clId="FakeClientId" dt="2021-08-04T07:25:56.626" v="19" actId="790"/>
            <ac:spMkLst>
              <pc:docMk/>
              <pc:sldMasterMk cId="0" sldId="2147483648"/>
              <pc:sldLayoutMk cId="0" sldId="2147483666"/>
              <ac:spMk id="7" creationId="{00000000-0000-0000-0000-000000000000}"/>
            </ac:spMkLst>
          </pc:spChg>
          <pc:spChg chg="mod">
            <ac:chgData name="Fake Test User" userId="SID-0" providerId="Test" clId="FakeClientId" dt="2021-08-04T07:25:56.626" v="19" actId="790"/>
            <ac:spMkLst>
              <pc:docMk/>
              <pc:sldMasterMk cId="0" sldId="2147483648"/>
              <pc:sldLayoutMk cId="0" sldId="2147483666"/>
              <ac:spMk id="12" creationId="{00000000-0000-0000-0000-000000000000}"/>
            </ac:spMkLst>
          </pc:spChg>
          <pc:spChg chg="mod">
            <ac:chgData name="Fake Test User" userId="SID-0" providerId="Test" clId="FakeClientId" dt="2021-08-04T07:25:56.626" v="19" actId="790"/>
            <ac:spMkLst>
              <pc:docMk/>
              <pc:sldMasterMk cId="0" sldId="2147483648"/>
              <pc:sldLayoutMk cId="0" sldId="2147483666"/>
              <ac:spMk id="13" creationId="{00000000-0000-0000-0000-000000000000}"/>
            </ac:spMkLst>
          </pc:spChg>
          <pc:spChg chg="mod">
            <ac:chgData name="Fake Test User" userId="SID-0" providerId="Test" clId="FakeClientId" dt="2021-08-04T07:25:56.626" v="19" actId="790"/>
            <ac:spMkLst>
              <pc:docMk/>
              <pc:sldMasterMk cId="0" sldId="2147483648"/>
              <pc:sldLayoutMk cId="0" sldId="2147483666"/>
              <ac:spMk id="14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8-04T07:26:12.594" v="21" actId="790"/>
          <pc:sldLayoutMkLst>
            <pc:docMk/>
            <pc:sldMasterMk cId="0" sldId="2147483648"/>
            <pc:sldLayoutMk cId="0" sldId="2147483667"/>
          </pc:sldLayoutMkLst>
          <pc:spChg chg="mod">
            <ac:chgData name="Fake Test User" userId="SID-0" providerId="Test" clId="FakeClientId" dt="2021-08-04T07:26:12.594" v="21" actId="790"/>
            <ac:spMkLst>
              <pc:docMk/>
              <pc:sldMasterMk cId="0" sldId="2147483648"/>
              <pc:sldLayoutMk cId="0" sldId="2147483667"/>
              <ac:spMk id="3" creationId="{00000000-0000-0000-0000-000000000000}"/>
            </ac:spMkLst>
          </pc:spChg>
          <pc:spChg chg="mod">
            <ac:chgData name="Fake Test User" userId="SID-0" providerId="Test" clId="FakeClientId" dt="2021-08-04T07:26:12.594" v="21" actId="790"/>
            <ac:spMkLst>
              <pc:docMk/>
              <pc:sldMasterMk cId="0" sldId="2147483648"/>
              <pc:sldLayoutMk cId="0" sldId="2147483667"/>
              <ac:spMk id="4" creationId="{00000000-0000-0000-0000-000000000000}"/>
            </ac:spMkLst>
          </pc:spChg>
          <pc:spChg chg="mod">
            <ac:chgData name="Fake Test User" userId="SID-0" providerId="Test" clId="FakeClientId" dt="2021-08-04T07:26:12.594" v="21" actId="790"/>
            <ac:spMkLst>
              <pc:docMk/>
              <pc:sldMasterMk cId="0" sldId="2147483648"/>
              <pc:sldLayoutMk cId="0" sldId="2147483667"/>
              <ac:spMk id="5" creationId="{00000000-0000-0000-0000-000000000000}"/>
            </ac:spMkLst>
          </pc:spChg>
          <pc:spChg chg="mod">
            <ac:chgData name="Fake Test User" userId="SID-0" providerId="Test" clId="FakeClientId" dt="2021-08-04T07:26:12.594" v="21" actId="790"/>
            <ac:spMkLst>
              <pc:docMk/>
              <pc:sldMasterMk cId="0" sldId="2147483648"/>
              <pc:sldLayoutMk cId="0" sldId="2147483667"/>
              <ac:spMk id="7" creationId="{00000000-0000-0000-0000-000000000000}"/>
            </ac:spMkLst>
          </pc:spChg>
          <pc:spChg chg="mod">
            <ac:chgData name="Fake Test User" userId="SID-0" providerId="Test" clId="FakeClientId" dt="2021-08-04T07:26:12.594" v="21" actId="790"/>
            <ac:spMkLst>
              <pc:docMk/>
              <pc:sldMasterMk cId="0" sldId="2147483648"/>
              <pc:sldLayoutMk cId="0" sldId="2147483667"/>
              <ac:spMk id="8" creationId="{00000000-0000-0000-0000-000000000000}"/>
            </ac:spMkLst>
          </pc:spChg>
          <pc:spChg chg="mod">
            <ac:chgData name="Fake Test User" userId="SID-0" providerId="Test" clId="FakeClientId" dt="2021-08-04T07:26:12.594" v="21" actId="790"/>
            <ac:spMkLst>
              <pc:docMk/>
              <pc:sldMasterMk cId="0" sldId="2147483648"/>
              <pc:sldLayoutMk cId="0" sldId="2147483667"/>
              <ac:spMk id="9" creationId="{00000000-0000-0000-0000-000000000000}"/>
            </ac:spMkLst>
          </pc:spChg>
          <pc:spChg chg="mod">
            <ac:chgData name="Fake Test User" userId="SID-0" providerId="Test" clId="FakeClientId" dt="2021-08-04T07:26:12.594" v="21" actId="790"/>
            <ac:spMkLst>
              <pc:docMk/>
              <pc:sldMasterMk cId="0" sldId="2147483648"/>
              <pc:sldLayoutMk cId="0" sldId="2147483667"/>
              <ac:spMk id="10" creationId="{00000000-0000-0000-0000-000000000000}"/>
            </ac:spMkLst>
          </pc:spChg>
          <pc:spChg chg="mod">
            <ac:chgData name="Fake Test User" userId="SID-0" providerId="Test" clId="FakeClientId" dt="2021-08-04T07:26:12.594" v="21" actId="790"/>
            <ac:spMkLst>
              <pc:docMk/>
              <pc:sldMasterMk cId="0" sldId="2147483648"/>
              <pc:sldLayoutMk cId="0" sldId="2147483667"/>
              <ac:spMk id="11" creationId="{00000000-0000-0000-0000-000000000000}"/>
            </ac:spMkLst>
          </pc:spChg>
          <pc:spChg chg="mod">
            <ac:chgData name="Fake Test User" userId="SID-0" providerId="Test" clId="FakeClientId" dt="2021-08-04T07:26:12.594" v="21" actId="790"/>
            <ac:spMkLst>
              <pc:docMk/>
              <pc:sldMasterMk cId="0" sldId="2147483648"/>
              <pc:sldLayoutMk cId="0" sldId="2147483667"/>
              <ac:spMk id="12" creationId="{00000000-0000-0000-0000-000000000000}"/>
            </ac:spMkLst>
          </pc:spChg>
          <pc:spChg chg="mod">
            <ac:chgData name="Fake Test User" userId="SID-0" providerId="Test" clId="FakeClientId" dt="2021-08-04T07:26:12.594" v="21" actId="790"/>
            <ac:spMkLst>
              <pc:docMk/>
              <pc:sldMasterMk cId="0" sldId="2147483648"/>
              <pc:sldLayoutMk cId="0" sldId="2147483667"/>
              <ac:spMk id="15" creationId="{00000000-0000-0000-0000-000000000000}"/>
            </ac:spMkLst>
          </pc:spChg>
        </pc:sldLayoutChg>
        <pc:sldLayoutChg chg="modSp mod">
          <pc:chgData name="Fake Test User" userId="SID-0" providerId="Test" clId="FakeClientId" dt="2021-08-04T07:26:24.345" v="22" actId="790"/>
          <pc:sldLayoutMkLst>
            <pc:docMk/>
            <pc:sldMasterMk cId="0" sldId="2147483648"/>
            <pc:sldLayoutMk cId="0" sldId="2147483668"/>
          </pc:sldLayoutMkLst>
          <pc:spChg chg="mod">
            <ac:chgData name="Fake Test User" userId="SID-0" providerId="Test" clId="FakeClientId" dt="2021-08-04T07:26:24.345" v="22" actId="790"/>
            <ac:spMkLst>
              <pc:docMk/>
              <pc:sldMasterMk cId="0" sldId="2147483648"/>
              <pc:sldLayoutMk cId="0" sldId="2147483668"/>
              <ac:spMk id="3" creationId="{00000000-0000-0000-0000-000000000000}"/>
            </ac:spMkLst>
          </pc:spChg>
          <pc:spChg chg="mod">
            <ac:chgData name="Fake Test User" userId="SID-0" providerId="Test" clId="FakeClientId" dt="2021-08-04T07:26:24.345" v="22" actId="790"/>
            <ac:spMkLst>
              <pc:docMk/>
              <pc:sldMasterMk cId="0" sldId="2147483648"/>
              <pc:sldLayoutMk cId="0" sldId="2147483668"/>
              <ac:spMk id="4" creationId="{00000000-0000-0000-0000-000000000000}"/>
            </ac:spMkLst>
          </pc:spChg>
          <pc:spChg chg="mod">
            <ac:chgData name="Fake Test User" userId="SID-0" providerId="Test" clId="FakeClientId" dt="2021-08-04T07:26:24.345" v="22" actId="790"/>
            <ac:spMkLst>
              <pc:docMk/>
              <pc:sldMasterMk cId="0" sldId="2147483648"/>
              <pc:sldLayoutMk cId="0" sldId="2147483668"/>
              <ac:spMk id="5" creationId="{00000000-0000-0000-0000-000000000000}"/>
            </ac:spMkLst>
          </pc:spChg>
          <pc:spChg chg="mod">
            <ac:chgData name="Fake Test User" userId="SID-0" providerId="Test" clId="FakeClientId" dt="2021-08-04T07:26:24.345" v="22" actId="790"/>
            <ac:spMkLst>
              <pc:docMk/>
              <pc:sldMasterMk cId="0" sldId="2147483648"/>
              <pc:sldLayoutMk cId="0" sldId="2147483668"/>
              <ac:spMk id="19" creationId="{00000000-0000-0000-0000-000000000000}"/>
            </ac:spMkLst>
          </pc:spChg>
          <pc:spChg chg="mod">
            <ac:chgData name="Fake Test User" userId="SID-0" providerId="Test" clId="FakeClientId" dt="2021-08-04T07:26:24.345" v="22" actId="790"/>
            <ac:spMkLst>
              <pc:docMk/>
              <pc:sldMasterMk cId="0" sldId="2147483648"/>
              <pc:sldLayoutMk cId="0" sldId="2147483668"/>
              <ac:spMk id="20" creationId="{00000000-0000-0000-0000-000000000000}"/>
            </ac:spMkLst>
          </pc:spChg>
          <pc:spChg chg="mod">
            <ac:chgData name="Fake Test User" userId="SID-0" providerId="Test" clId="FakeClientId" dt="2021-08-04T07:26:24.345" v="22" actId="790"/>
            <ac:spMkLst>
              <pc:docMk/>
              <pc:sldMasterMk cId="0" sldId="2147483648"/>
              <pc:sldLayoutMk cId="0" sldId="2147483668"/>
              <ac:spMk id="21" creationId="{00000000-0000-0000-0000-000000000000}"/>
            </ac:spMkLst>
          </pc:spChg>
          <pc:spChg chg="mod">
            <ac:chgData name="Fake Test User" userId="SID-0" providerId="Test" clId="FakeClientId" dt="2021-08-04T07:26:24.345" v="22" actId="790"/>
            <ac:spMkLst>
              <pc:docMk/>
              <pc:sldMasterMk cId="0" sldId="2147483648"/>
              <pc:sldLayoutMk cId="0" sldId="2147483668"/>
              <ac:spMk id="22" creationId="{00000000-0000-0000-0000-000000000000}"/>
            </ac:spMkLst>
          </pc:spChg>
          <pc:spChg chg="mod">
            <ac:chgData name="Fake Test User" userId="SID-0" providerId="Test" clId="FakeClientId" dt="2021-08-04T07:26:24.345" v="22" actId="790"/>
            <ac:spMkLst>
              <pc:docMk/>
              <pc:sldMasterMk cId="0" sldId="2147483648"/>
              <pc:sldLayoutMk cId="0" sldId="2147483668"/>
              <ac:spMk id="23" creationId="{00000000-0000-0000-0000-000000000000}"/>
            </ac:spMkLst>
          </pc:spChg>
          <pc:spChg chg="mod">
            <ac:chgData name="Fake Test User" userId="SID-0" providerId="Test" clId="FakeClientId" dt="2021-08-04T07:26:24.345" v="22" actId="790"/>
            <ac:spMkLst>
              <pc:docMk/>
              <pc:sldMasterMk cId="0" sldId="2147483648"/>
              <pc:sldLayoutMk cId="0" sldId="2147483668"/>
              <ac:spMk id="24" creationId="{00000000-0000-0000-0000-000000000000}"/>
            </ac:spMkLst>
          </pc:spChg>
          <pc:spChg chg="mod">
            <ac:chgData name="Fake Test User" userId="SID-0" providerId="Test" clId="FakeClientId" dt="2021-08-04T07:26:24.345" v="22" actId="790"/>
            <ac:spMkLst>
              <pc:docMk/>
              <pc:sldMasterMk cId="0" sldId="2147483648"/>
              <pc:sldLayoutMk cId="0" sldId="2147483668"/>
              <ac:spMk id="25" creationId="{00000000-0000-0000-0000-000000000000}"/>
            </ac:spMkLst>
          </pc:spChg>
          <pc:spChg chg="mod">
            <ac:chgData name="Fake Test User" userId="SID-0" providerId="Test" clId="FakeClientId" dt="2021-08-04T07:26:24.345" v="22" actId="790"/>
            <ac:spMkLst>
              <pc:docMk/>
              <pc:sldMasterMk cId="0" sldId="2147483648"/>
              <pc:sldLayoutMk cId="0" sldId="2147483668"/>
              <ac:spMk id="26" creationId="{00000000-0000-0000-0000-000000000000}"/>
            </ac:spMkLst>
          </pc:spChg>
          <pc:spChg chg="mod">
            <ac:chgData name="Fake Test User" userId="SID-0" providerId="Test" clId="FakeClientId" dt="2021-08-04T07:26:24.345" v="22" actId="790"/>
            <ac:spMkLst>
              <pc:docMk/>
              <pc:sldMasterMk cId="0" sldId="2147483648"/>
              <pc:sldLayoutMk cId="0" sldId="2147483668"/>
              <ac:spMk id="27" creationId="{00000000-0000-0000-0000-000000000000}"/>
            </ac:spMkLst>
          </pc:spChg>
          <pc:spChg chg="mod">
            <ac:chgData name="Fake Test User" userId="SID-0" providerId="Test" clId="FakeClientId" dt="2021-08-04T07:26:24.345" v="22" actId="790"/>
            <ac:spMkLst>
              <pc:docMk/>
              <pc:sldMasterMk cId="0" sldId="2147483648"/>
              <pc:sldLayoutMk cId="0" sldId="2147483668"/>
              <ac:spMk id="30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D519CA46-8B36-46A5-816C-7967F71F67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E427AA7-1B77-4DAA-A7F6-908B01560F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1F1B67-F02A-47F3-8693-C7BBE257EADF}" type="datetime1">
              <a:rPr lang="ru-RU" smtClean="0"/>
              <a:t>10.03.2024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05B5F2D-53D7-48B9-BC43-698D68FC39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5F566D5-1EF4-4EC7-BE91-E0B256AD90B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0EC541-6F2F-4C5D-A526-6DC013B2AC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64867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731F87-841A-4734-AF2C-1C2A52F9D865}" type="datetime1">
              <a:rPr lang="ru-RU" smtClean="0"/>
              <a:pPr/>
              <a:t>10.03.2024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3EDFF7-CE3D-41FC-A701-5F457E268C89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532114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3EDFF7-CE3D-41FC-A701-5F457E268C8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533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rtlCol="0" anchor="b">
            <a:normAutofit/>
          </a:bodyPr>
          <a:lstStyle>
            <a:lvl1pPr algn="ctr">
              <a:defRPr sz="48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 rtlCol="0"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843872D-DBF7-4AF1-9B43-039BFBAC17A1}" type="datetime1">
              <a:rPr lang="ru-RU" noProof="0" smtClean="0"/>
              <a:t>10.03.2024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quarter" idx="13" hasCustomPrompt="1"/>
          </p:nvPr>
        </p:nvSpPr>
        <p:spPr>
          <a:xfrm>
            <a:off x="913774" y="2367092"/>
            <a:ext cx="10363826" cy="3424107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9BD59E5-244C-439E-B9D1-6AD1F408E4CF}" type="datetime1">
              <a:rPr lang="ru-RU" noProof="0" smtClean="0"/>
              <a:t>10.03.2024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rtlCol="0" anchor="b">
            <a:normAutofit/>
          </a:bodyPr>
          <a:lstStyle>
            <a:lvl1pPr>
              <a:defRPr sz="4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913774" y="3657457"/>
            <a:ext cx="10351752" cy="1368183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08A0587-83C2-4CF0-9BA0-0588871D18A3}" type="datetime1">
              <a:rPr lang="ru-RU" noProof="0" smtClean="0"/>
              <a:t>10.03.2024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quarter" idx="13" hasCustomPrompt="1"/>
          </p:nvPr>
        </p:nvSpPr>
        <p:spPr>
          <a:xfrm>
            <a:off x="913774" y="2367092"/>
            <a:ext cx="5106026" cy="3424107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Объект 3"/>
          <p:cNvSpPr>
            <a:spLocks noGrp="1"/>
          </p:cNvSpPr>
          <p:nvPr>
            <p:ph sz="quarter" idx="14" hasCustomPrompt="1"/>
          </p:nvPr>
        </p:nvSpPr>
        <p:spPr>
          <a:xfrm>
            <a:off x="6172200" y="2367092"/>
            <a:ext cx="5105400" cy="3424107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7B6D46-3B43-4FC1-81E8-35C06BA420C3}" type="datetime1">
              <a:rPr lang="ru-RU" noProof="0" smtClean="0"/>
              <a:t>10.03.2024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146328" y="2371018"/>
            <a:ext cx="4873474" cy="679994"/>
          </a:xfrm>
        </p:spPr>
        <p:txBody>
          <a:bodyPr rtlCol="0"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2" name="Объект 3"/>
          <p:cNvSpPr>
            <a:spLocks noGrp="1"/>
          </p:cNvSpPr>
          <p:nvPr>
            <p:ph sz="quarter" idx="13" hasCustomPrompt="1"/>
          </p:nvPr>
        </p:nvSpPr>
        <p:spPr>
          <a:xfrm>
            <a:off x="913774" y="3051012"/>
            <a:ext cx="5106027" cy="2740187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396423" y="2371018"/>
            <a:ext cx="4881804" cy="679994"/>
          </a:xfrm>
        </p:spPr>
        <p:txBody>
          <a:bodyPr rtlCol="0"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3" name="Объект 5"/>
          <p:cNvSpPr>
            <a:spLocks noGrp="1"/>
          </p:cNvSpPr>
          <p:nvPr>
            <p:ph sz="quarter" idx="14" hasCustomPrompt="1"/>
          </p:nvPr>
        </p:nvSpPr>
        <p:spPr>
          <a:xfrm>
            <a:off x="6172200" y="3051012"/>
            <a:ext cx="5105401" cy="2740187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E8CC17-D646-404F-9147-9C8F3A2037E5}" type="datetime1">
              <a:rPr lang="ru-RU" noProof="0" smtClean="0"/>
              <a:t>10.03.2024</a:t>
            </a:fld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2AEF637-A0A7-4616-9F3D-06790DD8C870}" type="datetime1">
              <a:rPr lang="ru-RU" noProof="0" smtClean="0"/>
              <a:t>10.03.2024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1EBD839-6109-4306-A79E-F00C8F593340}" type="datetime1">
              <a:rPr lang="ru-RU" noProof="0" smtClean="0"/>
              <a:t>10.03.2024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rtlCol="0" anchor="b"/>
          <a:lstStyle>
            <a:lvl1pPr algn="ctr"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Объект 2"/>
          <p:cNvSpPr>
            <a:spLocks noGrp="1"/>
          </p:cNvSpPr>
          <p:nvPr>
            <p:ph sz="quarter" idx="13" hasCustomPrompt="1"/>
          </p:nvPr>
        </p:nvSpPr>
        <p:spPr>
          <a:xfrm>
            <a:off x="5078062" y="609600"/>
            <a:ext cx="6200163" cy="5181599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913774" y="2632852"/>
            <a:ext cx="3935689" cy="3158348"/>
          </a:xfrm>
        </p:spPr>
        <p:txBody>
          <a:bodyPr rtlCol="0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474183-C8B8-4329-A770-0259B1A3B6F2}" type="datetime1">
              <a:rPr lang="ru-RU" noProof="0" smtClean="0"/>
              <a:t>10.03.2024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rtlCol="0" anchor="b"/>
          <a:lstStyle>
            <a:lvl1pPr algn="ctr"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913794" y="2632852"/>
            <a:ext cx="5934949" cy="3158347"/>
          </a:xfrm>
        </p:spPr>
        <p:txBody>
          <a:bodyPr rtlCol="0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90C28D-DE17-443A-B84D-B31F4A26624E}" type="datetime1">
              <a:rPr lang="ru-RU" noProof="0" smtClean="0"/>
              <a:t>10.03.2024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ый 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rtlCol="0"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913774" y="5108728"/>
            <a:ext cx="10364452" cy="682472"/>
          </a:xfrm>
        </p:spPr>
        <p:txBody>
          <a:bodyPr rtlCol="0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173E577-E887-4107-8023-44B6AA5D4DE0}" type="datetime1">
              <a:rPr lang="ru-RU" noProof="0" smtClean="0"/>
              <a:t>10.03.2024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rtlCol="0" anchor="ctr"/>
          <a:lstStyle>
            <a:lvl1pPr algn="ctr"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913775" y="4204821"/>
            <a:ext cx="10364452" cy="1586380"/>
          </a:xfrm>
        </p:spPr>
        <p:txBody>
          <a:bodyPr rtlCol="0"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2FBF8C-4C75-4B3F-BBDA-062D02710840}" type="datetime1">
              <a:rPr lang="ru-RU" noProof="0" smtClean="0"/>
              <a:t>10.03.2024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rtlCol="0" anchor="ctr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half" idx="13" hasCustomPrompt="1"/>
          </p:nvPr>
        </p:nvSpPr>
        <p:spPr>
          <a:xfrm>
            <a:off x="1720644" y="3610032"/>
            <a:ext cx="8752299" cy="59478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913774" y="4372796"/>
            <a:ext cx="10364452" cy="1421053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00C621A-EF83-4F49-B7AA-D3B42E7C91CD}" type="datetime1">
              <a:rPr lang="ru-RU" noProof="0" smtClean="0"/>
              <a:t>10.03.2024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3" name="Надпись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ru-RU" sz="8000" noProof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«</a:t>
            </a:r>
          </a:p>
        </p:txBody>
      </p:sp>
      <p:sp>
        <p:nvSpPr>
          <p:cNvPr id="14" name="Надпись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»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rtlCol="0" anchor="b"/>
          <a:lstStyle>
            <a:lvl1pPr algn="ctr"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913775" y="4662335"/>
            <a:ext cx="10364452" cy="1140644"/>
          </a:xfrm>
        </p:spPr>
        <p:txBody>
          <a:bodyPr rtlCol="0"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62FFD6B-0BAB-4879-99BC-FFAFD54C7126}" type="datetime1">
              <a:rPr lang="ru-RU" noProof="0" smtClean="0"/>
              <a:t>10.03.2024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913774" y="2367093"/>
            <a:ext cx="3298976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8" name="Текст 3"/>
          <p:cNvSpPr>
            <a:spLocks noGrp="1"/>
          </p:cNvSpPr>
          <p:nvPr>
            <p:ph type="body" sz="half" idx="15" hasCustomPrompt="1"/>
          </p:nvPr>
        </p:nvSpPr>
        <p:spPr>
          <a:xfrm>
            <a:off x="913774" y="2943355"/>
            <a:ext cx="3298976" cy="284784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452389" y="2367093"/>
            <a:ext cx="3291521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0" name="Текст 3"/>
          <p:cNvSpPr>
            <a:spLocks noGrp="1"/>
          </p:cNvSpPr>
          <p:nvPr>
            <p:ph type="body" sz="half" idx="16" hasCustomPrompt="1"/>
          </p:nvPr>
        </p:nvSpPr>
        <p:spPr>
          <a:xfrm>
            <a:off x="4441348" y="2943355"/>
            <a:ext cx="3303351" cy="284784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1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7973298" y="2367093"/>
            <a:ext cx="3304928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half" idx="17" hasCustomPrompt="1"/>
          </p:nvPr>
        </p:nvSpPr>
        <p:spPr>
          <a:xfrm>
            <a:off x="7973298" y="2943355"/>
            <a:ext cx="3304928" cy="284784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04A45F-B97C-4336-9F64-0E7C9BB35B3A}" type="datetime1">
              <a:rPr lang="ru-RU" noProof="0" smtClean="0"/>
              <a:t>10.03.2024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Заголовок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9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913774" y="4204820"/>
            <a:ext cx="3296409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0" name="Рисунок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1" name="Текст 3"/>
          <p:cNvSpPr>
            <a:spLocks noGrp="1"/>
          </p:cNvSpPr>
          <p:nvPr>
            <p:ph type="body" sz="half" idx="18" hasCustomPrompt="1"/>
          </p:nvPr>
        </p:nvSpPr>
        <p:spPr>
          <a:xfrm>
            <a:off x="913774" y="4781082"/>
            <a:ext cx="3296409" cy="101011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2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442759" y="4204820"/>
            <a:ext cx="3301828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3" name="Рисунок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4" name="Текст 3"/>
          <p:cNvSpPr>
            <a:spLocks noGrp="1"/>
          </p:cNvSpPr>
          <p:nvPr>
            <p:ph type="body" sz="half" idx="19" hasCustomPrompt="1"/>
          </p:nvPr>
        </p:nvSpPr>
        <p:spPr>
          <a:xfrm>
            <a:off x="4441348" y="4781080"/>
            <a:ext cx="3303352" cy="101011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5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7973298" y="4204820"/>
            <a:ext cx="3300681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6" name="Рисунок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7" name="Текст 3"/>
          <p:cNvSpPr>
            <a:spLocks noGrp="1"/>
          </p:cNvSpPr>
          <p:nvPr>
            <p:ph type="body" sz="half" idx="20" hasCustomPrompt="1"/>
          </p:nvPr>
        </p:nvSpPr>
        <p:spPr>
          <a:xfrm>
            <a:off x="7973173" y="4781078"/>
            <a:ext cx="3305053" cy="1010121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FD8760-5CF9-4A95-93C3-DC81D844B238}" type="datetime1">
              <a:rPr lang="ru-RU" noProof="0" smtClean="0"/>
              <a:t>10.03.2024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1" name="Вертикальный текст 2"/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913775" y="2367093"/>
            <a:ext cx="10364452" cy="3424107"/>
          </a:xfrm>
        </p:spPr>
        <p:txBody>
          <a:bodyPr vert="eaVert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7874CB9-AC48-472A-B912-9E502C12094A}" type="datetime1">
              <a:rPr lang="ru-RU" noProof="0" smtClean="0"/>
              <a:t>10.03.2024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8" name="Вертикальный текст 2"/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913775" y="609601"/>
            <a:ext cx="7658724" cy="5181599"/>
          </a:xfrm>
        </p:spPr>
        <p:txBody>
          <a:bodyPr vert="eaVert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9465E2-DEAA-46E2-856B-D9A2DE94CC96}" type="datetime1">
              <a:rPr lang="ru-RU" noProof="0" smtClean="0"/>
              <a:t>10.03.2024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DEC8F29B-08D1-4381-8CEF-011DC18F369A}" type="datetime1">
              <a:rPr lang="ru-RU" noProof="0" smtClean="0"/>
              <a:t>10.03.2024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ru-RU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6D22F896-40B5-4ADD-8801-0D06FADFA095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48D960C-87B8-8853-049C-9B5ACCBF5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625" y="701963"/>
            <a:ext cx="9667393" cy="592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186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>
            <a:extLst>
              <a:ext uri="{FF2B5EF4-FFF2-40B4-BE49-F238E27FC236}">
                <a16:creationId xmlns:a16="http://schemas.microsoft.com/office/drawing/2014/main" id="{3BD617C6-5899-292C-E566-B3441B664CF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80776" y="960582"/>
            <a:ext cx="9039321" cy="5455611"/>
          </a:xfrm>
        </p:spPr>
      </p:pic>
    </p:spTree>
    <p:extLst>
      <p:ext uri="{BB962C8B-B14F-4D97-AF65-F5344CB8AC3E}">
        <p14:creationId xmlns:p14="http://schemas.microsoft.com/office/powerpoint/2010/main" val="4231733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2AFDBF87-DEAD-F6A5-EA77-ABAB8E783BB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502448" y="923637"/>
            <a:ext cx="8829963" cy="5529502"/>
          </a:xfrm>
        </p:spPr>
      </p:pic>
    </p:spTree>
    <p:extLst>
      <p:ext uri="{BB962C8B-B14F-4D97-AF65-F5344CB8AC3E}">
        <p14:creationId xmlns:p14="http://schemas.microsoft.com/office/powerpoint/2010/main" val="1293014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088879F7-E376-46E8-7824-57187DC2191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8461" y="357140"/>
            <a:ext cx="9260994" cy="5958993"/>
          </a:xfrm>
        </p:spPr>
      </p:pic>
    </p:spTree>
    <p:extLst>
      <p:ext uri="{BB962C8B-B14F-4D97-AF65-F5344CB8AC3E}">
        <p14:creationId xmlns:p14="http://schemas.microsoft.com/office/powerpoint/2010/main" val="988679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4BB670C6-7210-406C-5F2B-187E1BD67C5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440872" y="862060"/>
            <a:ext cx="9125527" cy="5381721"/>
          </a:xfrm>
        </p:spPr>
      </p:pic>
    </p:spTree>
    <p:extLst>
      <p:ext uri="{BB962C8B-B14F-4D97-AF65-F5344CB8AC3E}">
        <p14:creationId xmlns:p14="http://schemas.microsoft.com/office/powerpoint/2010/main" val="2686715785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6</TotalTime>
  <Words>1</Words>
  <Application>Microsoft Office PowerPoint</Application>
  <PresentationFormat>Широкоэкранный</PresentationFormat>
  <Paragraphs>1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080906inna2001@gmail.com</dc:creator>
  <cp:lastModifiedBy>080906inna2001@gmail.com</cp:lastModifiedBy>
  <cp:revision>1</cp:revision>
  <dcterms:created xsi:type="dcterms:W3CDTF">2024-03-10T13:35:45Z</dcterms:created>
  <dcterms:modified xsi:type="dcterms:W3CDTF">2024-03-10T13:40:47Z</dcterms:modified>
</cp:coreProperties>
</file>